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70" r:id="rId4"/>
    <p:sldId id="267" r:id="rId5"/>
    <p:sldId id="258" r:id="rId6"/>
    <p:sldId id="263" r:id="rId7"/>
    <p:sldId id="264" r:id="rId8"/>
    <p:sldId id="265" r:id="rId9"/>
    <p:sldId id="266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0E923A1-F3FC-47FE-98E8-D6E271A80526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02DD4A5-A291-4B5E-BFCA-6B687D1B45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923A1-F3FC-47FE-98E8-D6E271A80526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D4A5-A291-4B5E-BFCA-6B687D1B45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923A1-F3FC-47FE-98E8-D6E271A80526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D4A5-A291-4B5E-BFCA-6B687D1B45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923A1-F3FC-47FE-98E8-D6E271A80526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D4A5-A291-4B5E-BFCA-6B687D1B45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0E923A1-F3FC-47FE-98E8-D6E271A80526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02DD4A5-A291-4B5E-BFCA-6B687D1B45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0E923A1-F3FC-47FE-98E8-D6E271A80526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02DD4A5-A291-4B5E-BFCA-6B687D1B45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923A1-F3FC-47FE-98E8-D6E271A80526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D4A5-A291-4B5E-BFCA-6B687D1B45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923A1-F3FC-47FE-98E8-D6E271A80526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D4A5-A291-4B5E-BFCA-6B687D1B45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923A1-F3FC-47FE-98E8-D6E271A80526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D4A5-A291-4B5E-BFCA-6B687D1B45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923A1-F3FC-47FE-98E8-D6E271A80526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D4A5-A291-4B5E-BFCA-6B687D1B45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923A1-F3FC-47FE-98E8-D6E271A80526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D4A5-A291-4B5E-BFCA-6B687D1B45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0E923A1-F3FC-47FE-98E8-D6E271A80526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902DD4A5-A291-4B5E-BFCA-6B687D1B45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ДОБРЫЙ СОВЕТ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6115064" cy="145788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Опыт и новые горизонты </a:t>
            </a:r>
          </a:p>
          <a:p>
            <a:r>
              <a:rPr lang="ru-RU" dirty="0" smtClean="0"/>
              <a:t>«Союза многодетных семей» из Приморья  </a:t>
            </a:r>
          </a:p>
          <a:p>
            <a:r>
              <a:rPr lang="ru-RU" b="1" dirty="0" smtClean="0"/>
              <a:t>в номинации «Новые возможности»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в конкурсе «Семья и дети – в приоритете»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dirty="0" smtClean="0"/>
              <a:t>Приморский край</a:t>
            </a:r>
            <a:br>
              <a:rPr lang="ru-RU" dirty="0" smtClean="0"/>
            </a:br>
            <a:r>
              <a:rPr lang="ru-RU" dirty="0" smtClean="0"/>
              <a:t>Артемовский городской округ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Общественная организация                                      «СОЮЗ МНОГОДЕТНЫХ СЕМЕЙ» </a:t>
            </a:r>
          </a:p>
          <a:p>
            <a:endParaRPr lang="ru-RU" dirty="0" smtClean="0"/>
          </a:p>
          <a:p>
            <a:r>
              <a:rPr lang="ru-RU" dirty="0" smtClean="0"/>
              <a:t>Председатель                                                              ЛЮДМИЛА МИХАЙЛОВИЧ</a:t>
            </a:r>
          </a:p>
          <a:p>
            <a:endParaRPr lang="ru-RU" dirty="0" smtClean="0"/>
          </a:p>
          <a:p>
            <a:r>
              <a:rPr lang="ru-RU" dirty="0" smtClean="0"/>
              <a:t>сот. 8-902-556-82-83</a:t>
            </a:r>
          </a:p>
          <a:p>
            <a:endParaRPr lang="ru-RU" dirty="0"/>
          </a:p>
        </p:txBody>
      </p:sp>
      <p:pic>
        <p:nvPicPr>
          <p:cNvPr id="1026" name="Picture 2" descr="C:\Users\Windows Seven\Desktop\газета ВЫБОР\МНОГОДЕТНЫЕ\Презентация в Москву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3429000"/>
            <a:ext cx="2638789" cy="2628213"/>
          </a:xfrm>
          <a:prstGeom prst="rect">
            <a:avLst/>
          </a:prstGeom>
          <a:noFill/>
        </p:spPr>
      </p:pic>
      <p:pic>
        <p:nvPicPr>
          <p:cNvPr id="1027" name="Picture 3" descr="C:\Users\Windows Seven\Desktop\газета ВЫБОР\МНОГОДЕТНЫЕ\Презентация в Москву\Герб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142984"/>
            <a:ext cx="1071569" cy="10715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Общественная организация </a:t>
            </a:r>
            <a:br>
              <a:rPr lang="ru-RU" dirty="0" smtClean="0"/>
            </a:br>
            <a:r>
              <a:rPr lang="ru-RU" dirty="0" smtClean="0"/>
              <a:t>«Союз многодетных семей»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 smtClean="0"/>
              <a:t>Союз создан </a:t>
            </a:r>
            <a:r>
              <a:rPr lang="ru-RU" sz="2400" dirty="0" smtClean="0">
                <a:solidFill>
                  <a:srgbClr val="FF0000"/>
                </a:solidFill>
              </a:rPr>
              <a:t>в декабре 2017 </a:t>
            </a:r>
            <a:r>
              <a:rPr lang="ru-RU" sz="2400" dirty="0" smtClean="0"/>
              <a:t>года</a:t>
            </a:r>
          </a:p>
          <a:p>
            <a:endParaRPr lang="ru-RU" sz="2400" dirty="0" smtClean="0"/>
          </a:p>
          <a:p>
            <a:r>
              <a:rPr lang="ru-RU" sz="2400" dirty="0" smtClean="0"/>
              <a:t>Сегодня организация объединяет </a:t>
            </a:r>
            <a:r>
              <a:rPr lang="ru-RU" sz="2400" smtClean="0">
                <a:solidFill>
                  <a:srgbClr val="FF0000"/>
                </a:solidFill>
              </a:rPr>
              <a:t>183 семьи</a:t>
            </a:r>
            <a:endParaRPr lang="ru-RU" sz="2400" dirty="0" smtClean="0">
              <a:solidFill>
                <a:srgbClr val="FF0000"/>
              </a:solidFill>
            </a:endParaRPr>
          </a:p>
          <a:p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400" dirty="0" smtClean="0"/>
              <a:t>Лента Союза в </a:t>
            </a:r>
            <a:r>
              <a:rPr lang="ru-RU" sz="2400" dirty="0" err="1" smtClean="0"/>
              <a:t>Инстаграм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@</a:t>
            </a:r>
            <a:r>
              <a:rPr lang="ru-RU" sz="2400" dirty="0" err="1" smtClean="0">
                <a:solidFill>
                  <a:srgbClr val="FF0000"/>
                </a:solidFill>
              </a:rPr>
              <a:t>mnogo_detei_artem</a:t>
            </a:r>
            <a:endParaRPr lang="ru-RU" sz="2400" dirty="0" smtClean="0">
              <a:solidFill>
                <a:srgbClr val="FF0000"/>
              </a:solidFill>
            </a:endParaRPr>
          </a:p>
          <a:p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400" dirty="0" smtClean="0"/>
              <a:t>Лента Союза в </a:t>
            </a:r>
            <a:r>
              <a:rPr lang="ru-RU" sz="2400" dirty="0" err="1" smtClean="0"/>
              <a:t>Телеграм</a:t>
            </a:r>
            <a:r>
              <a:rPr lang="ru-RU" sz="2400" dirty="0" smtClean="0"/>
              <a:t> – Информационная группа </a:t>
            </a:r>
            <a:r>
              <a:rPr lang="en-US" sz="2400" dirty="0" smtClean="0">
                <a:solidFill>
                  <a:srgbClr val="FF0000"/>
                </a:solidFill>
              </a:rPr>
              <a:t>M</a:t>
            </a:r>
            <a:r>
              <a:rPr lang="ru-RU" sz="2400" dirty="0" err="1" smtClean="0">
                <a:solidFill>
                  <a:srgbClr val="FF0000"/>
                </a:solidFill>
              </a:rPr>
              <a:t>nogo_detei_artem</a:t>
            </a:r>
            <a:endParaRPr lang="ru-RU" sz="2400" dirty="0" smtClean="0">
              <a:solidFill>
                <a:srgbClr val="FF0000"/>
              </a:solidFill>
            </a:endParaRPr>
          </a:p>
          <a:p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400" dirty="0" smtClean="0"/>
              <a:t>Лента Союза в Одноклассниках –</a:t>
            </a:r>
            <a:r>
              <a:rPr lang="ru-RU" sz="2400" dirty="0" smtClean="0">
                <a:solidFill>
                  <a:srgbClr val="FF0000"/>
                </a:solidFill>
              </a:rPr>
              <a:t> ООАГО Союз многодетных  семей</a:t>
            </a:r>
            <a:endParaRPr lang="ru-RU" sz="2400" dirty="0" smtClean="0"/>
          </a:p>
          <a:p>
            <a:endParaRPr lang="ru-RU" dirty="0"/>
          </a:p>
        </p:txBody>
      </p:sp>
      <p:pic>
        <p:nvPicPr>
          <p:cNvPr id="2050" name="Picture 2" descr="C:\Users\Windows Seven\Desktop\газета ВЫБОР\МНОГОДЕТНЫЕ\Презентация в Москву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1071546"/>
            <a:ext cx="1143008" cy="11384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Наша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Активисты Союза участвуют в жизни города. В проекте «В кругу друзей» образовались </a:t>
            </a:r>
            <a:r>
              <a:rPr lang="ru-RU" dirty="0" smtClean="0">
                <a:solidFill>
                  <a:srgbClr val="FF0000"/>
                </a:solidFill>
              </a:rPr>
              <a:t>пары «взрослый-волонтер и </a:t>
            </a:r>
            <a:r>
              <a:rPr lang="ru-RU" dirty="0" err="1" smtClean="0">
                <a:solidFill>
                  <a:srgbClr val="FF0000"/>
                </a:solidFill>
              </a:rPr>
              <a:t>ребенок-аутист</a:t>
            </a:r>
            <a:r>
              <a:rPr lang="ru-RU" dirty="0" smtClean="0">
                <a:solidFill>
                  <a:srgbClr val="FF0000"/>
                </a:solidFill>
              </a:rPr>
              <a:t>» </a:t>
            </a:r>
            <a:r>
              <a:rPr lang="ru-RU" dirty="0" smtClean="0"/>
              <a:t>Сам проект давно завершен, но встречи с </a:t>
            </a:r>
            <a:r>
              <a:rPr lang="ru-RU" dirty="0" err="1" smtClean="0"/>
              <a:t>детками-аутистами</a:t>
            </a:r>
            <a:r>
              <a:rPr lang="ru-RU" dirty="0" smtClean="0"/>
              <a:t> до сих пор продолжаются с  нашей организацией. </a:t>
            </a:r>
          </a:p>
          <a:p>
            <a:r>
              <a:rPr lang="ru-RU" dirty="0" smtClean="0"/>
              <a:t>Мы дружим с ребятами из детских домов края и часто посещаем их с различными мастер-классами для развития детей.</a:t>
            </a:r>
            <a:endParaRPr lang="ru-RU" dirty="0"/>
          </a:p>
        </p:txBody>
      </p:sp>
      <p:pic>
        <p:nvPicPr>
          <p:cNvPr id="3074" name="Picture 2" descr="C:\Users\Windows Seven\Desktop\газета ВЫБОР\МНОГОДЕТНЫЕ\Презентация в Москву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1071546"/>
            <a:ext cx="1285884" cy="12807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Наша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В 2019 году мы создали медицинскую школу </a:t>
            </a:r>
            <a:r>
              <a:rPr lang="ru-RU" dirty="0"/>
              <a:t>«Каждый ребенок - Сокровище семьи</a:t>
            </a:r>
            <a:r>
              <a:rPr lang="ru-RU" dirty="0" smtClean="0"/>
              <a:t>», которая работает по сей день. </a:t>
            </a:r>
          </a:p>
          <a:p>
            <a:r>
              <a:rPr lang="ru-RU" dirty="0" smtClean="0"/>
              <a:t>За все годы деятельности мы  проводили </a:t>
            </a:r>
            <a:r>
              <a:rPr lang="ru-RU" dirty="0"/>
              <a:t>акции </a:t>
            </a:r>
            <a:r>
              <a:rPr lang="ru-RU" dirty="0" smtClean="0"/>
              <a:t> «Успей </a:t>
            </a:r>
            <a:r>
              <a:rPr lang="ru-RU" dirty="0"/>
              <a:t>сказать «Спасибо», </a:t>
            </a:r>
            <a:r>
              <a:rPr lang="ru-RU" dirty="0" smtClean="0"/>
              <a:t>«Мама </a:t>
            </a:r>
            <a:r>
              <a:rPr lang="ru-RU" dirty="0"/>
              <a:t>я люблю </a:t>
            </a:r>
            <a:r>
              <a:rPr lang="ru-RU" dirty="0" smtClean="0"/>
              <a:t>тебя», «Поцелуй </a:t>
            </a:r>
            <a:r>
              <a:rPr lang="ru-RU" dirty="0"/>
              <a:t>для </a:t>
            </a:r>
            <a:r>
              <a:rPr lang="ru-RU" dirty="0" smtClean="0"/>
              <a:t>мамы», «Город Благодарит» и многие другие. </a:t>
            </a:r>
            <a:endParaRPr lang="ru-RU" dirty="0"/>
          </a:p>
          <a:p>
            <a:r>
              <a:rPr lang="ru-RU" dirty="0"/>
              <a:t>Наша организация давно помогает и консультирует людей по льготам и </a:t>
            </a:r>
            <a:r>
              <a:rPr lang="ru-RU" dirty="0" smtClean="0"/>
              <a:t>субсидиям, </a:t>
            </a:r>
            <a:r>
              <a:rPr lang="ru-RU" dirty="0"/>
              <a:t>положенным разным категориям граждан. </a:t>
            </a:r>
          </a:p>
          <a:p>
            <a:endParaRPr lang="ru-RU" dirty="0"/>
          </a:p>
        </p:txBody>
      </p:sp>
      <p:pic>
        <p:nvPicPr>
          <p:cNvPr id="4098" name="Picture 2" descr="C:\Users\Windows Seven\Desktop\газета ВЫБОР\МНОГОДЕТНЫЕ\Презентация в Москву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1000108"/>
            <a:ext cx="1081072" cy="10767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Новый проект на 2022 год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Проблема многих людей – им трудно найти и понять информацию </a:t>
            </a:r>
            <a:r>
              <a:rPr lang="ru-RU" dirty="0">
                <a:solidFill>
                  <a:srgbClr val="FF0000"/>
                </a:solidFill>
              </a:rPr>
              <a:t>о льготах, пособиях, преференциях, программах, облегчающих жизнь социально незащищенных групп.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Многие не могут самостоятельно грамотно </a:t>
            </a:r>
            <a:r>
              <a:rPr lang="ru-RU" dirty="0"/>
              <a:t>и в срок </a:t>
            </a:r>
            <a:r>
              <a:rPr lang="ru-RU" dirty="0" smtClean="0"/>
              <a:t>оформить необходимые документы </a:t>
            </a:r>
            <a:r>
              <a:rPr lang="ru-RU" dirty="0"/>
              <a:t>в силу фрагментированной информации, расположенной в информационных материалах разных </a:t>
            </a:r>
            <a:r>
              <a:rPr lang="ru-RU" dirty="0" smtClean="0"/>
              <a:t>ведомств.</a:t>
            </a:r>
          </a:p>
          <a:p>
            <a:r>
              <a:rPr lang="ru-RU" dirty="0" smtClean="0"/>
              <a:t>Главная причина проблем -  </a:t>
            </a:r>
            <a:r>
              <a:rPr lang="ru-RU" dirty="0"/>
              <a:t>недостаточный уровень знаний и умений у определенных социальных групп по пользованию имеющейся информацией.</a:t>
            </a:r>
          </a:p>
        </p:txBody>
      </p:sp>
      <p:pic>
        <p:nvPicPr>
          <p:cNvPr id="5122" name="Picture 2" descr="C:\Users\Windows Seven\Desktop\газета ВЫБОР\МНОГОДЕТНЫЕ\Презентация в Москву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82" y="1071546"/>
            <a:ext cx="1160445" cy="11557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Новый проект на 2022 год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Наш новый Проект «ДОБРЫЙ СОВЕТ» направлен на создание </a:t>
            </a:r>
            <a:r>
              <a:rPr lang="ru-RU" dirty="0"/>
              <a:t>условий получения правовой </a:t>
            </a:r>
            <a:r>
              <a:rPr lang="ru-RU" dirty="0" smtClean="0"/>
              <a:t>помощи. Мы предлагаем людям: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оказание правовой помощи социально незащищенным жителям Артемовского городского округа;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своевременное </a:t>
            </a:r>
            <a:r>
              <a:rPr lang="ru-RU" dirty="0">
                <a:solidFill>
                  <a:srgbClr val="FF0000"/>
                </a:solidFill>
              </a:rPr>
              <a:t>и </a:t>
            </a:r>
            <a:r>
              <a:rPr lang="ru-RU" dirty="0" smtClean="0">
                <a:solidFill>
                  <a:srgbClr val="FF0000"/>
                </a:solidFill>
              </a:rPr>
              <a:t>грамотное оформление необходимых документов.</a:t>
            </a:r>
          </a:p>
          <a:p>
            <a:endParaRPr lang="ru-RU" dirty="0"/>
          </a:p>
        </p:txBody>
      </p:sp>
      <p:pic>
        <p:nvPicPr>
          <p:cNvPr id="6146" name="Picture 2" descr="C:\Users\Windows Seven\Desktop\газета ВЫБОР\МНОГОДЕТНЫЕ\Презентация в Москву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1071546"/>
            <a:ext cx="1147608" cy="1143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Новый проект на 2022 год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В рамках </a:t>
            </a:r>
            <a:r>
              <a:rPr lang="ru-RU" dirty="0" smtClean="0"/>
              <a:t> Проекта </a:t>
            </a:r>
            <a:r>
              <a:rPr lang="ru-RU" dirty="0" smtClean="0">
                <a:solidFill>
                  <a:srgbClr val="FF0000"/>
                </a:solidFill>
              </a:rPr>
              <a:t>создан </a:t>
            </a:r>
            <a:r>
              <a:rPr lang="ru-RU" dirty="0">
                <a:solidFill>
                  <a:srgbClr val="FF0000"/>
                </a:solidFill>
              </a:rPr>
              <a:t>центр правовой помощи для социально незащищенных жителей города.</a:t>
            </a:r>
          </a:p>
          <a:p>
            <a:r>
              <a:rPr lang="ru-RU" dirty="0"/>
              <a:t>Центр </a:t>
            </a:r>
            <a:r>
              <a:rPr lang="ru-RU" dirty="0" smtClean="0"/>
              <a:t>оказывает </a:t>
            </a:r>
            <a:r>
              <a:rPr lang="ru-RU" dirty="0"/>
              <a:t>поддержку </a:t>
            </a:r>
            <a:r>
              <a:rPr lang="ru-RU" dirty="0" smtClean="0"/>
              <a:t>многодетным семьям, малообеспеченным гражданам, </a:t>
            </a:r>
            <a:r>
              <a:rPr lang="ru-RU" dirty="0"/>
              <a:t>пенсионерам, выпускникам детских домов в оформлении документов для получения льгот и пособий, проведет ряд обучающих мероприятий, посвященных экономической грамотности социально незащищенных групп населения.</a:t>
            </a:r>
          </a:p>
          <a:p>
            <a:r>
              <a:rPr lang="ru-RU" dirty="0"/>
              <a:t>После окончания </a:t>
            </a:r>
            <a:r>
              <a:rPr lang="ru-RU" dirty="0" smtClean="0"/>
              <a:t>Проекта </a:t>
            </a:r>
            <a:r>
              <a:rPr lang="ru-RU" dirty="0"/>
              <a:t>центр продолжит работу по экономическому просвещению и оказанию помощи в оформлении документов на получение льгот, субсидий, вступление в программы  социальной поддержки </a:t>
            </a:r>
          </a:p>
          <a:p>
            <a:endParaRPr lang="ru-RU" dirty="0"/>
          </a:p>
        </p:txBody>
      </p:sp>
      <p:pic>
        <p:nvPicPr>
          <p:cNvPr id="7170" name="Picture 2" descr="C:\Users\Windows Seven\Desktop\газета ВЫБОР\МНОГОДЕТНЫЕ\Презентация в Москву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82" y="1142984"/>
            <a:ext cx="1004156" cy="1000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Новый проект на 2022 год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Предлагаемый нами Проект:</a:t>
            </a:r>
          </a:p>
          <a:p>
            <a:r>
              <a:rPr lang="ru-RU" dirty="0" smtClean="0"/>
              <a:t>1. Крайне необходим многодетным семьям, с которыми мы работаем, и многим другим малообеспеченным категориям граждан</a:t>
            </a:r>
          </a:p>
          <a:p>
            <a:r>
              <a:rPr lang="ru-RU" dirty="0" smtClean="0"/>
              <a:t>2. У нас есть знания и опыт, поэтому мы не сомневаемся в успешности проекта</a:t>
            </a:r>
          </a:p>
        </p:txBody>
      </p:sp>
      <p:pic>
        <p:nvPicPr>
          <p:cNvPr id="8194" name="Picture 2" descr="C:\Users\Windows Seven\Desktop\газета ВЫБОР\МНОГОДЕТНЫЕ\Презентация в Москву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20" y="1071546"/>
            <a:ext cx="1147608" cy="1143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Новый проект на 2022 год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Проект «ДОБРЫЙ СОВЕТ» мы начали с сентября 2021 года. В нынешнем году подали заявку на частичное финансирование деятельности по данному направлению из муниципальных средств. </a:t>
            </a:r>
          </a:p>
          <a:p>
            <a:r>
              <a:rPr lang="ru-RU" dirty="0" smtClean="0"/>
              <a:t>В любом случае проект «ДОБРЫЙ СОВЕТ» мы будем продолжать бесконечно, потому что потребность в информации  у названных категорий граждан неиссякаема.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9218" name="Picture 2" descr="C:\Users\Windows Seven\Desktop\газета ВЫБОР\МНОГОДЕТНЫЕ\Презентация в Москву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20" y="1142984"/>
            <a:ext cx="1101706" cy="10972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Конкурс «Семья и дети – в приоритете»</a:t>
            </a:r>
            <a:br>
              <a:rPr lang="ru-RU" sz="3200" dirty="0" smtClean="0"/>
            </a:br>
            <a:r>
              <a:rPr lang="ru-RU" sz="3200" dirty="0" smtClean="0"/>
              <a:t>Номинация «Новые возможности»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 </a:t>
            </a:r>
            <a:r>
              <a:rPr lang="ru-RU" sz="4400" dirty="0" smtClean="0"/>
              <a:t>Благодарю за внимание!</a:t>
            </a:r>
            <a:endParaRPr lang="ru-RU" sz="4400" dirty="0"/>
          </a:p>
        </p:txBody>
      </p:sp>
      <p:pic>
        <p:nvPicPr>
          <p:cNvPr id="10242" name="Picture 2" descr="C:\Users\Windows Seven\Desktop\газета ВЫБОР\МНОГОДЕТНЫЕ\Презентация в Москву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4000504"/>
            <a:ext cx="2286016" cy="22768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87</TotalTime>
  <Words>517</Words>
  <Application>Microsoft Office PowerPoint</Application>
  <PresentationFormat>Экран (4:3)</PresentationFormat>
  <Paragraphs>51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Городская</vt:lpstr>
      <vt:lpstr>ДОБРЫЙ СОВЕТ </vt:lpstr>
      <vt:lpstr>Приморский край Артемовский городской округ</vt:lpstr>
      <vt:lpstr>Общественная организация  «Союз многодетных семей»</vt:lpstr>
      <vt:lpstr>Наша работа</vt:lpstr>
      <vt:lpstr>Наша работа</vt:lpstr>
      <vt:lpstr>Новый проект на 2022 год</vt:lpstr>
      <vt:lpstr>Новый проект на 2022 год</vt:lpstr>
      <vt:lpstr>Новый проект на 2022 год</vt:lpstr>
      <vt:lpstr>Новый проект на 2022 год</vt:lpstr>
      <vt:lpstr>Новый проект на 2022 год</vt:lpstr>
      <vt:lpstr>Конкурс «Семья и дети – в приоритете» Номинация «Новые возможности»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Windows Seven</dc:creator>
  <cp:lastModifiedBy>user</cp:lastModifiedBy>
  <cp:revision>4</cp:revision>
  <dcterms:created xsi:type="dcterms:W3CDTF">2022-03-22T22:57:05Z</dcterms:created>
  <dcterms:modified xsi:type="dcterms:W3CDTF">2022-04-14T04:19:52Z</dcterms:modified>
</cp:coreProperties>
</file>